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9"/>
    <p:restoredTop sz="96240"/>
  </p:normalViewPr>
  <p:slideViewPr>
    <p:cSldViewPr snapToGrid="0">
      <p:cViewPr>
        <p:scale>
          <a:sx n="110" d="100"/>
          <a:sy n="110" d="100"/>
        </p:scale>
        <p:origin x="144" y="3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9/5/25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D96-81A1-90E8-2144-F80911E9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1EA2D4E-974C-ECF5-3222-1215E4699755}"/>
              </a:ext>
            </a:extLst>
          </p:cNvPr>
          <p:cNvSpPr/>
          <p:nvPr/>
        </p:nvSpPr>
        <p:spPr>
          <a:xfrm rot="20339573">
            <a:off x="2330887" y="2804945"/>
            <a:ext cx="918045" cy="438593"/>
          </a:xfrm>
          <a:prstGeom prst="parallelogram">
            <a:avLst>
              <a:gd name="adj" fmla="val 902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ADEEA-7C3A-AAB9-E532-17AF81A2E141}"/>
              </a:ext>
            </a:extLst>
          </p:cNvPr>
          <p:cNvGrpSpPr/>
          <p:nvPr/>
        </p:nvGrpSpPr>
        <p:grpSpPr>
          <a:xfrm>
            <a:off x="-358024" y="0"/>
            <a:ext cx="7716752" cy="8695303"/>
            <a:chOff x="738215" y="474420"/>
            <a:chExt cx="5179756" cy="579336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144474-9EE8-F613-09E6-EDCE076C052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C065640-F513-119B-AA88-AA6DB17512B4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8BB00-CF76-8D02-8660-B2D423B6CB00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3A0B0-B56F-0CC3-BF46-91AA2C7A6F0B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F6203-8846-D0CC-0290-DCA27DD473F3}"/>
              </a:ext>
            </a:extLst>
          </p:cNvPr>
          <p:cNvCxnSpPr>
            <a:cxnSpLocks/>
          </p:cNvCxnSpPr>
          <p:nvPr/>
        </p:nvCxnSpPr>
        <p:spPr>
          <a:xfrm flipV="1">
            <a:off x="2415293" y="2846125"/>
            <a:ext cx="242847" cy="59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74C13-D0BA-7BEC-3FC6-516BA411366B}"/>
              </a:ext>
            </a:extLst>
          </p:cNvPr>
          <p:cNvCxnSpPr>
            <a:cxnSpLocks/>
          </p:cNvCxnSpPr>
          <p:nvPr/>
        </p:nvCxnSpPr>
        <p:spPr>
          <a:xfrm flipV="1">
            <a:off x="2404939" y="3189767"/>
            <a:ext cx="540280" cy="228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5A366A-A4A2-2D79-E46F-706DA641F4B0}"/>
              </a:ext>
            </a:extLst>
          </p:cNvPr>
          <p:cNvGrpSpPr/>
          <p:nvPr/>
        </p:nvGrpSpPr>
        <p:grpSpPr>
          <a:xfrm>
            <a:off x="2682613" y="3100648"/>
            <a:ext cx="1083965" cy="677007"/>
            <a:chOff x="3055182" y="2721254"/>
            <a:chExt cx="1083965" cy="677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04349A-DF4F-9108-ADEF-FBC13733CAAF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j</a:t>
              </a:r>
              <a:r>
                <a:rPr lang="en-ES" sz="3200" dirty="0"/>
                <a:t>e</a:t>
              </a:r>
              <a:r>
                <a:rPr lang="en-ES" sz="3200" baseline="-25000" dirty="0"/>
                <a:t>j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F5173-2F8D-9464-966F-93780A4D5B7E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FFE521-D85B-8854-4099-E98224AD3E80}"/>
              </a:ext>
            </a:extLst>
          </p:cNvPr>
          <p:cNvGrpSpPr/>
          <p:nvPr/>
        </p:nvGrpSpPr>
        <p:grpSpPr>
          <a:xfrm>
            <a:off x="1529087" y="2695873"/>
            <a:ext cx="1083965" cy="677007"/>
            <a:chOff x="3055182" y="2721254"/>
            <a:chExt cx="1083965" cy="677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CC2AD-C155-F6B5-AA23-B0B0B026D606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i</a:t>
              </a:r>
              <a:r>
                <a:rPr lang="en-ES" sz="3200" dirty="0"/>
                <a:t>e</a:t>
              </a:r>
              <a:r>
                <a:rPr lang="en-ES" sz="3200" baseline="-25000" dirty="0"/>
                <a:t>i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5C6E8-297B-7B0D-B304-2C9661C0EEE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FBC8E-E657-2EE0-61EE-2C188AD342E7}"/>
              </a:ext>
            </a:extLst>
          </p:cNvPr>
          <p:cNvCxnSpPr>
            <a:cxnSpLocks/>
          </p:cNvCxnSpPr>
          <p:nvPr/>
        </p:nvCxnSpPr>
        <p:spPr>
          <a:xfrm flipH="1">
            <a:off x="2937086" y="2059259"/>
            <a:ext cx="1025316" cy="8416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9913A-7B7A-13D2-D45D-8066D89E95AF}"/>
              </a:ext>
            </a:extLst>
          </p:cNvPr>
          <p:cNvSpPr txBox="1"/>
          <p:nvPr/>
        </p:nvSpPr>
        <p:spPr>
          <a:xfrm>
            <a:off x="3870667" y="1616430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363831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A0E52-305A-F43F-40C1-C602924A56C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58B69-A7BE-2BB2-D131-8ADDCA356BC8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ADB5F-75C4-F9FB-52AF-7A7878A79241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B3C41-D677-1D37-15B6-D874250FB722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D6410-417B-EE18-A8AE-642D530B8D5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D320B-D502-73D3-C965-04863962F97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261A30-EC12-AE18-29A2-DCA5DAF5B266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89CCC-E3E1-15CF-F8D7-195834508516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F6A87-AFAB-9510-6131-07C0BA17EB1D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7BCE0-6C0E-BB68-5935-6B4DEAB161DD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16F34C-0688-8E75-5B72-D9E193E8EC59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E0DBC-9BC1-D795-265F-CBD164E24EF7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EA51B-55DD-62F9-EE8B-BF64CD8F41B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5DF1A-8B49-E398-ADFE-5AAA7B18594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1102A-C9CC-8B4D-8AA4-9F0B7A36798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ACFDD-42F1-0EBB-AF61-9FC16EC72CB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C71CA4-E933-709D-07C1-38459B512CB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CAE3B-8C62-C437-EADB-93C947F521B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A01F00-F80D-A7C9-36D8-8972FC11FFAE}"/>
              </a:ext>
            </a:extLst>
          </p:cNvPr>
          <p:cNvSpPr txBox="1"/>
          <p:nvPr/>
        </p:nvSpPr>
        <p:spPr>
          <a:xfrm>
            <a:off x="6546650" y="2631989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FD435-112B-E7FE-1E2F-50F2D183285D}"/>
              </a:ext>
            </a:extLst>
          </p:cNvPr>
          <p:cNvSpPr txBox="1"/>
          <p:nvPr/>
        </p:nvSpPr>
        <p:spPr>
          <a:xfrm>
            <a:off x="516497" y="12219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C3E56B-4F92-CD2F-F4B2-38F99B019BDC}"/>
              </a:ext>
            </a:extLst>
          </p:cNvPr>
          <p:cNvCxnSpPr>
            <a:cxnSpLocks/>
          </p:cNvCxnSpPr>
          <p:nvPr/>
        </p:nvCxnSpPr>
        <p:spPr>
          <a:xfrm flipV="1">
            <a:off x="992459" y="414586"/>
            <a:ext cx="0" cy="234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406BD-01BF-4385-D0C9-D8EC27B8993E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8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327-FD90-CF53-124F-86EC3A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8E7EF-9A53-30DB-7F13-FDFD7E0AD88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28FA7-9803-CBAA-7785-D9657E7A6A3A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A7F809-C67A-18F7-973A-E75BAD533044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AE9D122-3DE6-09D5-09C9-79573F8207D3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D3B28-D84F-4A33-29D5-38FCBC134CF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C993C-D213-26E4-6F59-5B56DB1D10D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E4553-2A4D-0AD1-51B1-73BD166E1F01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F0402-9121-ED15-DDB2-712D0C25CEBF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434B-03BC-B036-E6E9-7C3531243D6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B1313-0FF2-2A93-CDEB-82DBE32F5AD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007BD-033F-5351-837A-6B2F80922466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AC34C-71B2-8497-9B9D-FC415D7F850B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F50A62-8441-AC96-47A6-DAFE17CC7931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7C31E-A731-5B2B-8B32-311EB0CF419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AAA4C9-A074-96C2-81BC-493162D8DDE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39232-09D0-3A11-EF0B-D72D474CF60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C9B28-F9F2-922A-D308-E84C5505172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4E0ACF-3034-6412-B695-3788CCF06C93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21815-BB20-0A8A-56BE-AB08DE2A61DC}"/>
              </a:ext>
            </a:extLst>
          </p:cNvPr>
          <p:cNvSpPr txBox="1"/>
          <p:nvPr/>
        </p:nvSpPr>
        <p:spPr>
          <a:xfrm>
            <a:off x="6546649" y="263198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8F077-C656-9AE1-AF57-BC2A0E276D9B}"/>
              </a:ext>
            </a:extLst>
          </p:cNvPr>
          <p:cNvSpPr txBox="1"/>
          <p:nvPr/>
        </p:nvSpPr>
        <p:spPr>
          <a:xfrm>
            <a:off x="521961" y="375749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A88B4-46C2-64D1-6B1B-2C6B0125C2F9}"/>
              </a:ext>
            </a:extLst>
          </p:cNvPr>
          <p:cNvCxnSpPr>
            <a:cxnSpLocks/>
          </p:cNvCxnSpPr>
          <p:nvPr/>
        </p:nvCxnSpPr>
        <p:spPr>
          <a:xfrm>
            <a:off x="992459" y="2733780"/>
            <a:ext cx="0" cy="1503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0FB961-5ED3-FB0F-B926-9FA03A6E0108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988-94E7-4D62-1CC2-3F00485D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EBAFB-C1EB-08FA-9AA8-E8E1E8881853}"/>
              </a:ext>
            </a:extLst>
          </p:cNvPr>
          <p:cNvSpPr/>
          <p:nvPr/>
        </p:nvSpPr>
        <p:spPr>
          <a:xfrm>
            <a:off x="3523784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DA16-361D-67DC-9659-B952DB7EAC41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29A9FC-FC3C-650A-62F1-169ACB88BE1F}"/>
              </a:ext>
            </a:extLst>
          </p:cNvPr>
          <p:cNvCxnSpPr>
            <a:cxnSpLocks/>
          </p:cNvCxnSpPr>
          <p:nvPr/>
        </p:nvCxnSpPr>
        <p:spPr>
          <a:xfrm>
            <a:off x="4081344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8D46341-1C63-BE64-2D13-C0755A15C308}"/>
              </a:ext>
            </a:extLst>
          </p:cNvPr>
          <p:cNvGrpSpPr/>
          <p:nvPr/>
        </p:nvGrpSpPr>
        <p:grpSpPr>
          <a:xfrm>
            <a:off x="4115852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B0957-3C98-2BCB-F466-0196588E5EFE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1820C-476A-6464-772D-2909CEBE28E2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0DF1-F2FB-8F16-2308-C23E980D97AF}"/>
              </a:ext>
            </a:extLst>
          </p:cNvPr>
          <p:cNvCxnSpPr>
            <a:cxnSpLocks/>
          </p:cNvCxnSpPr>
          <p:nvPr/>
        </p:nvCxnSpPr>
        <p:spPr>
          <a:xfrm flipV="1">
            <a:off x="4081344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B6BE-388D-EEFF-CF25-7C9FE88874E3}"/>
              </a:ext>
            </a:extLst>
          </p:cNvPr>
          <p:cNvGrpSpPr/>
          <p:nvPr/>
        </p:nvGrpSpPr>
        <p:grpSpPr>
          <a:xfrm>
            <a:off x="4826436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F1E8-0A3A-94A5-CCBD-0C5256753E6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02CA4-525C-2DD8-788D-BA2AE0887B1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0A613-A42F-FDA7-7CBB-4A5A8A7FD9BD}"/>
              </a:ext>
            </a:extLst>
          </p:cNvPr>
          <p:cNvCxnSpPr>
            <a:cxnSpLocks/>
          </p:cNvCxnSpPr>
          <p:nvPr/>
        </p:nvCxnSpPr>
        <p:spPr>
          <a:xfrm flipH="1">
            <a:off x="2442115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FC2851-1A71-F359-3674-B0E0644C9B9A}"/>
              </a:ext>
            </a:extLst>
          </p:cNvPr>
          <p:cNvGrpSpPr/>
          <p:nvPr/>
        </p:nvGrpSpPr>
        <p:grpSpPr>
          <a:xfrm>
            <a:off x="2375467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D684F-698D-F1B1-0A85-394FE53BBEF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7501F-6648-25DE-BEE3-41C314A2463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555F7-BD32-AC54-5CDB-C0768B75EDF7}"/>
              </a:ext>
            </a:extLst>
          </p:cNvPr>
          <p:cNvCxnSpPr>
            <a:cxnSpLocks/>
          </p:cNvCxnSpPr>
          <p:nvPr/>
        </p:nvCxnSpPr>
        <p:spPr>
          <a:xfrm flipV="1">
            <a:off x="4081344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F8EF7-5712-1814-AA7E-FC78B2FF8B4D}"/>
              </a:ext>
            </a:extLst>
          </p:cNvPr>
          <p:cNvGrpSpPr/>
          <p:nvPr/>
        </p:nvGrpSpPr>
        <p:grpSpPr>
          <a:xfrm>
            <a:off x="4140786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413B85-8B1C-0C55-A44C-5C5A29C275B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87877-39CA-A238-461E-A736EA307CF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7A67CCA-7163-8548-967D-13EEA9D1E615}"/>
              </a:ext>
            </a:extLst>
          </p:cNvPr>
          <p:cNvSpPr txBox="1"/>
          <p:nvPr/>
        </p:nvSpPr>
        <p:spPr>
          <a:xfrm>
            <a:off x="2139119" y="110233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37D3-CD7B-94D4-D4AE-ECDC19E943C7}"/>
              </a:ext>
            </a:extLst>
          </p:cNvPr>
          <p:cNvSpPr txBox="1"/>
          <p:nvPr/>
        </p:nvSpPr>
        <p:spPr>
          <a:xfrm>
            <a:off x="351521" y="1340447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E0029-0B02-16CA-D3AD-E59D3A34B417}"/>
              </a:ext>
            </a:extLst>
          </p:cNvPr>
          <p:cNvCxnSpPr>
            <a:cxnSpLocks/>
          </p:cNvCxnSpPr>
          <p:nvPr/>
        </p:nvCxnSpPr>
        <p:spPr>
          <a:xfrm flipH="1" flipV="1">
            <a:off x="480878" y="1940312"/>
            <a:ext cx="786188" cy="780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961CA5-7DCE-79E7-61DE-00EB15AE05E6}"/>
              </a:ext>
            </a:extLst>
          </p:cNvPr>
          <p:cNvCxnSpPr>
            <a:cxnSpLocks/>
          </p:cNvCxnSpPr>
          <p:nvPr/>
        </p:nvCxnSpPr>
        <p:spPr>
          <a:xfrm flipV="1">
            <a:off x="1270829" y="1505633"/>
            <a:ext cx="1347513" cy="1215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4B4BD-6F4A-B633-512A-F0F77F97F087}"/>
              </a:ext>
            </a:extLst>
          </p:cNvPr>
          <p:cNvSpPr txBox="1"/>
          <p:nvPr/>
        </p:nvSpPr>
        <p:spPr>
          <a:xfrm>
            <a:off x="6367341" y="2679565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x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DA888-FB02-1457-7C95-C3842A5D6701}"/>
              </a:ext>
            </a:extLst>
          </p:cNvPr>
          <p:cNvSpPr txBox="1"/>
          <p:nvPr/>
        </p:nvSpPr>
        <p:spPr>
          <a:xfrm>
            <a:off x="791104" y="122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y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D0EC7-C860-26A3-9DDF-EDFD76B9FF13}"/>
              </a:ext>
            </a:extLst>
          </p:cNvPr>
          <p:cNvCxnSpPr>
            <a:cxnSpLocks/>
          </p:cNvCxnSpPr>
          <p:nvPr/>
        </p:nvCxnSpPr>
        <p:spPr>
          <a:xfrm flipV="1">
            <a:off x="1267066" y="414587"/>
            <a:ext cx="0" cy="2341496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AF27CA-EF90-44B0-B41D-9C9E186E9B16}"/>
              </a:ext>
            </a:extLst>
          </p:cNvPr>
          <p:cNvCxnSpPr>
            <a:cxnSpLocks/>
          </p:cNvCxnSpPr>
          <p:nvPr/>
        </p:nvCxnSpPr>
        <p:spPr>
          <a:xfrm>
            <a:off x="1267066" y="2720899"/>
            <a:ext cx="5283178" cy="35184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9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22488F-5AB3-E5D1-21DA-208495D64715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2D733-6214-98F4-7D51-AB30FD88FE0A}"/>
              </a:ext>
            </a:extLst>
          </p:cNvPr>
          <p:cNvSpPr/>
          <p:nvPr/>
        </p:nvSpPr>
        <p:spPr>
          <a:xfrm>
            <a:off x="2984841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3A890DC0-F705-B39A-6253-81DC6B6C2560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298F0-C688-1E4A-3F8B-E15B28D72AB7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/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𝑍𝑒</m:t>
                          </m:r>
                        </m:num>
                        <m:den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E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blipFill>
                <a:blip r:embed="rId2"/>
                <a:stretch>
                  <a:fillRect l="-6024" t="-1695" r="-2410" b="-84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5A75E-C956-1AB7-A91B-B621BEFF1800}"/>
              </a:ext>
            </a:extLst>
          </p:cNvPr>
          <p:cNvSpPr/>
          <p:nvPr/>
        </p:nvSpPr>
        <p:spPr>
          <a:xfrm rot="16200000">
            <a:off x="2752320" y="3140142"/>
            <a:ext cx="208207" cy="502894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3D0F1-E83A-C803-FF2D-A9EE40EB4ACF}"/>
              </a:ext>
            </a:extLst>
          </p:cNvPr>
          <p:cNvSpPr txBox="1"/>
          <p:nvPr/>
        </p:nvSpPr>
        <p:spPr>
          <a:xfrm>
            <a:off x="2700552" y="3447638"/>
            <a:ext cx="40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937B3-1EF8-D5A7-1E8C-D89764BF1D64}"/>
              </a:ext>
            </a:extLst>
          </p:cNvPr>
          <p:cNvCxnSpPr>
            <a:cxnSpLocks/>
          </p:cNvCxnSpPr>
          <p:nvPr/>
        </p:nvCxnSpPr>
        <p:spPr>
          <a:xfrm>
            <a:off x="1995245" y="711272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EBA6A8-67EE-CF3D-6C9C-7FDEF2FE94D8}"/>
              </a:ext>
            </a:extLst>
          </p:cNvPr>
          <p:cNvGrpSpPr/>
          <p:nvPr/>
        </p:nvGrpSpPr>
        <p:grpSpPr>
          <a:xfrm>
            <a:off x="2360430" y="22561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97E2B-7B18-57A2-ECFA-1E3ECF4DEBB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B442C1-2B94-D1B9-4F6C-1E0D67D89D40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C3C9A-DCDC-6956-8661-9A725E1C9524}"/>
              </a:ext>
            </a:extLst>
          </p:cNvPr>
          <p:cNvGrpSpPr/>
          <p:nvPr/>
        </p:nvGrpSpPr>
        <p:grpSpPr>
          <a:xfrm>
            <a:off x="3281390" y="2272011"/>
            <a:ext cx="767334" cy="662577"/>
            <a:chOff x="3517525" y="2665615"/>
            <a:chExt cx="767334" cy="6625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FA85A-7108-CCD7-7741-413FE8C7FA7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1BEBB5-DD62-5891-D293-F8D2AD8054D4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09B7F-BC71-738B-6FD8-0F5F4821C9E6}"/>
              </a:ext>
            </a:extLst>
          </p:cNvPr>
          <p:cNvGrpSpPr/>
          <p:nvPr/>
        </p:nvGrpSpPr>
        <p:grpSpPr>
          <a:xfrm>
            <a:off x="2494362" y="2256408"/>
            <a:ext cx="767334" cy="662577"/>
            <a:chOff x="3517525" y="2665615"/>
            <a:chExt cx="767334" cy="6625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C5B374-9B81-9EEC-2B17-FA34298638F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r</a:t>
              </a:r>
              <a:r>
                <a:rPr lang="en-ES" sz="2400" dirty="0"/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5EE386-2A52-70B3-8518-36A91C0CEBB8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CDC84-8119-4068-6E5E-48E4D4398E8F}"/>
              </a:ext>
            </a:extLst>
          </p:cNvPr>
          <p:cNvCxnSpPr>
            <a:cxnSpLocks/>
          </p:cNvCxnSpPr>
          <p:nvPr/>
        </p:nvCxnSpPr>
        <p:spPr>
          <a:xfrm>
            <a:off x="3240022" y="2971800"/>
            <a:ext cx="287415" cy="87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35B830-91F6-0E94-AD4C-D11ED1539E94}"/>
              </a:ext>
            </a:extLst>
          </p:cNvPr>
          <p:cNvCxnSpPr>
            <a:cxnSpLocks/>
          </p:cNvCxnSpPr>
          <p:nvPr/>
        </p:nvCxnSpPr>
        <p:spPr>
          <a:xfrm flipH="1">
            <a:off x="2700552" y="2980509"/>
            <a:ext cx="2832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718956-04B5-5706-549E-AF7A4D806F46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21129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8CA4491-BD5E-B4C4-0446-3A558AA7F048}"/>
              </a:ext>
            </a:extLst>
          </p:cNvPr>
          <p:cNvSpPr/>
          <p:nvPr/>
        </p:nvSpPr>
        <p:spPr>
          <a:xfrm>
            <a:off x="1091217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19B44A-3539-5C62-9A3A-13DE3649DE25}"/>
              </a:ext>
            </a:extLst>
          </p:cNvPr>
          <p:cNvSpPr/>
          <p:nvPr/>
        </p:nvSpPr>
        <p:spPr>
          <a:xfrm>
            <a:off x="2872120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7D75D-5F37-82DE-1BFA-19FCD2DDE535}"/>
              </a:ext>
            </a:extLst>
          </p:cNvPr>
          <p:cNvSpPr/>
          <p:nvPr/>
        </p:nvSpPr>
        <p:spPr>
          <a:xfrm>
            <a:off x="3059356" y="1882110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7C2F72-6963-EF85-1B3C-A031B512424A}"/>
              </a:ext>
            </a:extLst>
          </p:cNvPr>
          <p:cNvSpPr/>
          <p:nvPr/>
        </p:nvSpPr>
        <p:spPr>
          <a:xfrm>
            <a:off x="921400" y="1882110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908B44-AABD-372B-39FF-045E2C18BBC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92554" y="2391562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8F14BF76-C3B0-64A0-D312-DF6FBBB64564}"/>
              </a:ext>
            </a:extLst>
          </p:cNvPr>
          <p:cNvSpPr/>
          <p:nvPr/>
        </p:nvSpPr>
        <p:spPr>
          <a:xfrm rot="16200000">
            <a:off x="2415777" y="2131821"/>
            <a:ext cx="207294" cy="2133602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D2909-07D1-76FF-3B2E-BAD58AE9DE5C}"/>
              </a:ext>
            </a:extLst>
          </p:cNvPr>
          <p:cNvSpPr txBox="1"/>
          <p:nvPr/>
        </p:nvSpPr>
        <p:spPr>
          <a:xfrm>
            <a:off x="2028099" y="3272348"/>
            <a:ext cx="125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</a:t>
            </a:r>
            <a:r>
              <a:rPr lang="en-GB" sz="2400" baseline="-25000" dirty="0"/>
              <a:t>0</a:t>
            </a:r>
            <a:r>
              <a:rPr lang="en-GB" sz="2400" dirty="0"/>
              <a:t> + 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25F2E1-F1E2-D1E5-5B04-FA4C8F6C5353}"/>
              </a:ext>
            </a:extLst>
          </p:cNvPr>
          <p:cNvCxnSpPr>
            <a:cxnSpLocks/>
          </p:cNvCxnSpPr>
          <p:nvPr/>
        </p:nvCxnSpPr>
        <p:spPr>
          <a:xfrm>
            <a:off x="1926837" y="1480853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03A85-17A1-DF95-607E-8035FC8FFA4B}"/>
              </a:ext>
            </a:extLst>
          </p:cNvPr>
          <p:cNvGrpSpPr/>
          <p:nvPr/>
        </p:nvGrpSpPr>
        <p:grpSpPr>
          <a:xfrm>
            <a:off x="2292022" y="792142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27A143-C1ED-7D8C-10EE-577D883BDB59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68DFBB-637A-6E7C-E76D-836C2777B89C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27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423</Words>
  <Application>Microsoft Macintosh PowerPoint</Application>
  <PresentationFormat>Widescreen</PresentationFormat>
  <Paragraphs>275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38</cp:revision>
  <dcterms:created xsi:type="dcterms:W3CDTF">2025-02-10T12:06:23Z</dcterms:created>
  <dcterms:modified xsi:type="dcterms:W3CDTF">2025-05-09T08:11:01Z</dcterms:modified>
</cp:coreProperties>
</file>